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FNiT1Fpf7swPGJiASgQMpKJy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lingham, Eve" userId="23d17439-bc76-4271-92ce-e3307ee483bc" providerId="ADAL" clId="{86FB3EFC-42EE-4403-88DD-5C4197289381}"/>
    <pc:docChg chg="custSel modSld">
      <pc:chgData name="Fillingham, Eve" userId="23d17439-bc76-4271-92ce-e3307ee483bc" providerId="ADAL" clId="{86FB3EFC-42EE-4403-88DD-5C4197289381}" dt="2024-10-02T22:54:27.345" v="3" actId="1076"/>
      <pc:docMkLst>
        <pc:docMk/>
      </pc:docMkLst>
      <pc:sldChg chg="delSp modSp mod">
        <pc:chgData name="Fillingham, Eve" userId="23d17439-bc76-4271-92ce-e3307ee483bc" providerId="ADAL" clId="{86FB3EFC-42EE-4403-88DD-5C4197289381}" dt="2024-10-02T22:54:27.345" v="3" actId="1076"/>
        <pc:sldMkLst>
          <pc:docMk/>
          <pc:sldMk cId="0" sldId="269"/>
        </pc:sldMkLst>
        <pc:spChg chg="mod">
          <ac:chgData name="Fillingham, Eve" userId="23d17439-bc76-4271-92ce-e3307ee483bc" providerId="ADAL" clId="{86FB3EFC-42EE-4403-88DD-5C4197289381}" dt="2024-10-02T22:54:27.345" v="3" actId="1076"/>
          <ac:spMkLst>
            <pc:docMk/>
            <pc:sldMk cId="0" sldId="269"/>
            <ac:spMk id="233" creationId="{00000000-0000-0000-0000-000000000000}"/>
          </ac:spMkLst>
        </pc:spChg>
        <pc:spChg chg="del mod">
          <ac:chgData name="Fillingham, Eve" userId="23d17439-bc76-4271-92ce-e3307ee483bc" providerId="ADAL" clId="{86FB3EFC-42EE-4403-88DD-5C4197289381}" dt="2024-10-02T22:54:23.066" v="2" actId="478"/>
          <ac:spMkLst>
            <pc:docMk/>
            <pc:sldMk cId="0" sldId="269"/>
            <ac:spMk id="2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George</a:t>
            </a: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George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George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l="8" r="6"/>
          <a:stretch/>
        </p:blipFill>
        <p:spPr>
          <a:xfrm>
            <a:off x="763" y="428"/>
            <a:ext cx="12189205" cy="685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">
  <p:cSld name="CUSTOM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5328550" y="1168250"/>
            <a:ext cx="627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"/>
            <a:ext cx="12649754" cy="711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">
  <p:cSld name="CUSTOM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1068100" y="1295563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"/>
            <a:ext cx="12192000" cy="685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ed Content-2">
  <p:cSld name="1_Title and 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5252150" y="1167325"/>
            <a:ext cx="4745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2"/>
          </p:nvPr>
        </p:nvSpPr>
        <p:spPr>
          <a:xfrm>
            <a:off x="5151475" y="1806604"/>
            <a:ext cx="49680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752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7522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7522"/>
              </a:buClr>
              <a:buSzPts val="1600"/>
              <a:buFont typeface="Noto Sans Symbols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7522"/>
              </a:buClr>
              <a:buSzPts val="1600"/>
              <a:buFont typeface="Noto Sans Symbols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402600" y="2949450"/>
            <a:ext cx="44556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Thank You (Dark)">
  <p:cSld name="Title and Content Slide (Dark)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2"/>
          <p:cNvPicPr preferRelativeResize="0"/>
          <p:nvPr/>
        </p:nvPicPr>
        <p:blipFill rotWithShape="1">
          <a:blip r:embed="rId2">
            <a:alphaModFix/>
          </a:blip>
          <a:srcRect l="2" r="2"/>
          <a:stretch/>
        </p:blipFill>
        <p:spPr>
          <a:xfrm>
            <a:off x="0" y="428"/>
            <a:ext cx="12190731" cy="6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/>
          <p:cNvSpPr txBox="1">
            <a:spLocks noGrp="1"/>
          </p:cNvSpPr>
          <p:nvPr>
            <p:ph type="body" idx="1"/>
          </p:nvPr>
        </p:nvSpPr>
        <p:spPr>
          <a:xfrm>
            <a:off x="2658475" y="3380250"/>
            <a:ext cx="181200" cy="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0"/>
            <a:ext cx="12192000" cy="685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/ Thank you -2">
  <p:cSld name="CUSTOM_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"/>
            <a:ext cx="12192000" cy="685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">
  <p:cSld name="Title and Content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552993" y="847493"/>
            <a:ext cx="10393680" cy="95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552993" y="1971562"/>
            <a:ext cx="10393800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- Title Slide (White)">
  <p:cSld name="1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 l="8" r="6"/>
          <a:stretch/>
        </p:blipFill>
        <p:spPr>
          <a:xfrm>
            <a:off x="763" y="428"/>
            <a:ext cx="12189205" cy="685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6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356" cy="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9" name="Google Shape;129;p36"/>
          <p:cNvGrpSpPr/>
          <p:nvPr/>
        </p:nvGrpSpPr>
        <p:grpSpPr>
          <a:xfrm>
            <a:off x="0" y="17"/>
            <a:ext cx="12192000" cy="6857977"/>
            <a:chOff x="0" y="17"/>
            <a:chExt cx="12192000" cy="6857977"/>
          </a:xfrm>
        </p:grpSpPr>
        <p:pic>
          <p:nvPicPr>
            <p:cNvPr id="130" name="Google Shape;13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7"/>
              <a:ext cx="12192000" cy="6857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36"/>
            <p:cNvSpPr/>
            <p:nvPr/>
          </p:nvSpPr>
          <p:spPr>
            <a:xfrm>
              <a:off x="9917400" y="5870400"/>
              <a:ext cx="1891200" cy="816300"/>
            </a:xfrm>
            <a:prstGeom prst="rect">
              <a:avLst/>
            </a:prstGeom>
            <a:solidFill>
              <a:srgbClr val="267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32" name="Google Shape;132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27825" y="5888300"/>
              <a:ext cx="1860000" cy="762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36"/>
            <p:cNvSpPr/>
            <p:nvPr/>
          </p:nvSpPr>
          <p:spPr>
            <a:xfrm>
              <a:off x="11631900" y="6073225"/>
              <a:ext cx="34200" cy="53100"/>
            </a:xfrm>
            <a:prstGeom prst="rect">
              <a:avLst/>
            </a:prstGeom>
            <a:solidFill>
              <a:srgbClr val="F5C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0"/>
          <p:cNvSpPr/>
          <p:nvPr/>
        </p:nvSpPr>
        <p:spPr>
          <a:xfrm>
            <a:off x="5059679" y="147754"/>
            <a:ext cx="60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OPTIONAL MESSAGE HERE</a:t>
            </a:r>
            <a:endParaRPr sz="2000" b="0" i="1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904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904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ed Content-1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95025" y="2442130"/>
            <a:ext cx="50592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500">
                <a:solidFill>
                  <a:srgbClr val="085C7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>
            <a:spLocks noGrp="1"/>
          </p:cNvSpPr>
          <p:nvPr>
            <p:ph type="pic" idx="2"/>
          </p:nvPr>
        </p:nvSpPr>
        <p:spPr>
          <a:xfrm>
            <a:off x="6819106" y="1132391"/>
            <a:ext cx="4889674" cy="522395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895025" y="3340775"/>
            <a:ext cx="5059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" y="0"/>
            <a:ext cx="12191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" y="0"/>
            <a:ext cx="121919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8200" y="3757425"/>
            <a:ext cx="30162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8339150" y="3757425"/>
            <a:ext cx="30162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"/>
            <a:ext cx="12192000" cy="685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5"/>
          <p:cNvPicPr preferRelativeResize="0"/>
          <p:nvPr/>
        </p:nvPicPr>
        <p:blipFill rotWithShape="1">
          <a:blip r:embed="rId2">
            <a:alphaModFix/>
          </a:blip>
          <a:srcRect l="2" r="2"/>
          <a:stretch/>
        </p:blipFill>
        <p:spPr>
          <a:xfrm>
            <a:off x="0" y="428"/>
            <a:ext cx="12190731" cy="68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2480688" y="1751498"/>
            <a:ext cx="72306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5C7E"/>
              </a:buClr>
              <a:buSzPts val="7200"/>
              <a:buFont typeface="Verdana"/>
              <a:buNone/>
              <a:defRPr sz="9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12192000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-2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2252700" y="2183725"/>
            <a:ext cx="7686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9500" b="1">
                <a:solidFill>
                  <a:srgbClr val="15547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823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2"/>
          </p:nvPr>
        </p:nvSpPr>
        <p:spPr>
          <a:xfrm>
            <a:off x="839788" y="2330604"/>
            <a:ext cx="3932100" cy="3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356" cy="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90356" cy="401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26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26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26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26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26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-4762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2252700" y="2183725"/>
            <a:ext cx="7686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823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2"/>
          </p:nvPr>
        </p:nvSpPr>
        <p:spPr>
          <a:xfrm>
            <a:off x="839788" y="2330604"/>
            <a:ext cx="3932100" cy="3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title" idx="4294967295"/>
          </p:nvPr>
        </p:nvSpPr>
        <p:spPr>
          <a:xfrm>
            <a:off x="5744650" y="2680400"/>
            <a:ext cx="613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picture </a:t>
            </a:r>
            <a:b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worth </a:t>
            </a:r>
            <a:b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thousand words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5328550" y="1168250"/>
            <a:ext cx="627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220" name="Google Shape;220;p12"/>
          <p:cNvSpPr>
            <a:spLocks noGrp="1"/>
          </p:cNvSpPr>
          <p:nvPr>
            <p:ph type="pic" idx="2"/>
          </p:nvPr>
        </p:nvSpPr>
        <p:spPr>
          <a:xfrm>
            <a:off x="635475" y="1290600"/>
            <a:ext cx="4217100" cy="42141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 idx="4294967295"/>
          </p:nvPr>
        </p:nvSpPr>
        <p:spPr>
          <a:xfrm>
            <a:off x="6245455" y="2118925"/>
            <a:ext cx="56835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 picture </a:t>
            </a:r>
            <a:br>
              <a:rPr lang="en-US"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latin typeface="Roboto"/>
                <a:ea typeface="Roboto"/>
                <a:cs typeface="Roboto"/>
                <a:sym typeface="Roboto"/>
              </a:rPr>
              <a:t>is worth </a:t>
            </a:r>
            <a:br>
              <a:rPr lang="en-US"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latin typeface="Roboto"/>
                <a:ea typeface="Roboto"/>
                <a:cs typeface="Roboto"/>
                <a:sym typeface="Roboto"/>
              </a:rPr>
              <a:t>a thousand words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13"/>
          <p:cNvSpPr>
            <a:spLocks noGrp="1"/>
          </p:cNvSpPr>
          <p:nvPr>
            <p:ph type="pic" idx="2"/>
          </p:nvPr>
        </p:nvSpPr>
        <p:spPr>
          <a:xfrm>
            <a:off x="1088675" y="1475850"/>
            <a:ext cx="4188900" cy="41946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 idx="4294967295"/>
          </p:nvPr>
        </p:nvSpPr>
        <p:spPr>
          <a:xfrm>
            <a:off x="1068262" y="3109141"/>
            <a:ext cx="101901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 picture </a:t>
            </a:r>
            <a:br>
              <a:rPr lang="en-US"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latin typeface="Roboto"/>
                <a:ea typeface="Roboto"/>
                <a:cs typeface="Roboto"/>
                <a:sym typeface="Roboto"/>
              </a:rPr>
              <a:t>is worth </a:t>
            </a:r>
            <a:br>
              <a:rPr lang="en-US">
                <a:latin typeface="Roboto"/>
                <a:ea typeface="Roboto"/>
                <a:cs typeface="Roboto"/>
                <a:sym typeface="Roboto"/>
              </a:rPr>
            </a:br>
            <a:r>
              <a:rPr lang="en-US">
                <a:latin typeface="Roboto"/>
                <a:ea typeface="Roboto"/>
                <a:cs typeface="Roboto"/>
                <a:sym typeface="Roboto"/>
              </a:rPr>
              <a:t>a thousand words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1068100" y="1295563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233" name="Google Shape;233;p14"/>
          <p:cNvSpPr>
            <a:spLocks noGrp="1"/>
          </p:cNvSpPr>
          <p:nvPr>
            <p:ph type="pic" idx="2"/>
          </p:nvPr>
        </p:nvSpPr>
        <p:spPr>
          <a:xfrm>
            <a:off x="7467427" y="2250640"/>
            <a:ext cx="5665500" cy="5555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4" name="Google Shape;234;p14"/>
          <p:cNvSpPr/>
          <p:nvPr/>
        </p:nvSpPr>
        <p:spPr>
          <a:xfrm>
            <a:off x="6486325" y="4769175"/>
            <a:ext cx="1753500" cy="1720500"/>
          </a:xfrm>
          <a:prstGeom prst="ellipse">
            <a:avLst/>
          </a:prstGeom>
          <a:solidFill>
            <a:srgbClr val="F5C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>
            <a:spLocks noGrp="1"/>
          </p:cNvSpPr>
          <p:nvPr>
            <p:ph type="body" idx="1"/>
          </p:nvPr>
        </p:nvSpPr>
        <p:spPr>
          <a:xfrm>
            <a:off x="5252150" y="1167325"/>
            <a:ext cx="4745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body" idx="2"/>
          </p:nvPr>
        </p:nvSpPr>
        <p:spPr>
          <a:xfrm>
            <a:off x="5151475" y="1806604"/>
            <a:ext cx="49680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402600" y="2949450"/>
            <a:ext cx="44556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5252150" y="3514150"/>
            <a:ext cx="4745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2"/>
          </p:nvPr>
        </p:nvSpPr>
        <p:spPr>
          <a:xfrm>
            <a:off x="5151475" y="4153429"/>
            <a:ext cx="49680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2658475" y="3380250"/>
            <a:ext cx="181200" cy="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Title of Slide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body" idx="4294967295"/>
          </p:nvPr>
        </p:nvSpPr>
        <p:spPr>
          <a:xfrm>
            <a:off x="552993" y="1971562"/>
            <a:ext cx="10393800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Paragraph Text Paragraph Text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Bulleted Text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Bulleted Text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Bulleted 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904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•"/>
            </a:pPr>
            <a:r>
              <a:rPr lang="en-US"/>
              <a:t>Content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Char char="•"/>
            </a:pPr>
            <a:r>
              <a:rPr lang="en-US"/>
              <a:t>Content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/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"/>
            <a:ext cx="12192000" cy="685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904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9917400" y="5870400"/>
            <a:ext cx="1891200" cy="816300"/>
          </a:xfrm>
          <a:prstGeom prst="rect">
            <a:avLst/>
          </a:prstGeom>
          <a:solidFill>
            <a:srgbClr val="267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lt1"/>
                </a:solidFill>
              </a:rPr>
              <a:t>Ti</a:t>
            </a: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tle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7825" y="5888300"/>
            <a:ext cx="1860000" cy="76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/>
          <p:nvPr/>
        </p:nvSpPr>
        <p:spPr>
          <a:xfrm>
            <a:off x="11631900" y="6073225"/>
            <a:ext cx="34200" cy="53100"/>
          </a:xfrm>
          <a:prstGeom prst="rect">
            <a:avLst/>
          </a:prstGeom>
          <a:solidFill>
            <a:srgbClr val="F5C4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22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895025" y="2442130"/>
            <a:ext cx="50592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895025" y="3340775"/>
            <a:ext cx="5059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895025" y="3340775"/>
            <a:ext cx="5059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6301100" y="3340775"/>
            <a:ext cx="5059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895025" y="2442130"/>
            <a:ext cx="50592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95025" y="2442130"/>
            <a:ext cx="50592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838200" y="802888"/>
            <a:ext cx="10190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838200" y="3757425"/>
            <a:ext cx="30162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2"/>
          </p:nvPr>
        </p:nvSpPr>
        <p:spPr>
          <a:xfrm>
            <a:off x="8339150" y="3757425"/>
            <a:ext cx="30162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2"/>
          </p:nvPr>
        </p:nvSpPr>
        <p:spPr>
          <a:xfrm>
            <a:off x="4588675" y="3757425"/>
            <a:ext cx="3016200" cy="2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2480688" y="1751498"/>
            <a:ext cx="72306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5C7E"/>
              </a:buClr>
              <a:buSzPts val="7200"/>
              <a:buFont typeface="Verdana"/>
              <a:buNone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81a52b0-d0f4-44f0-98bb-0d102f5fd161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C96E9639E754F8D1F4FD45B3D5F24" ma:contentTypeVersion="21" ma:contentTypeDescription="Create a new document." ma:contentTypeScope="" ma:versionID="c8cbbd5ffd0a44fac7af1dbf55191ed7">
  <xsd:schema xmlns:xsd="http://www.w3.org/2001/XMLSchema" xmlns:xs="http://www.w3.org/2001/XMLSchema" xmlns:p="http://schemas.microsoft.com/office/2006/metadata/properties" xmlns:ns2="c18e8617-fc0f-4dda-a87a-c0ec120ddf92" xmlns:ns3="519d5727-9233-4714-820b-2e1f43b70a04" xmlns:ns4="090cf549-22a1-4e07-94cd-92ad1a2aba19" targetNamespace="http://schemas.microsoft.com/office/2006/metadata/properties" ma:root="true" ma:fieldsID="ca131d5beaecd458ab03078cc916fd8f" ns2:_="" ns3:_="" ns4:_="">
    <xsd:import namespace="c18e8617-fc0f-4dda-a87a-c0ec120ddf92"/>
    <xsd:import namespace="519d5727-9233-4714-820b-2e1f43b70a04"/>
    <xsd:import namespace="090cf549-22a1-4e07-94cd-92ad1a2aba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e8617-fc0f-4dda-a87a-c0ec120dd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d5727-9233-4714-820b-2e1f43b70a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81a52b0-d0f4-44f0-98bb-0d102f5fd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cf549-22a1-4e07-94cd-92ad1a2aba19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88e4208-8ecf-4c10-94d3-78df8f1d8759}" ma:internalName="TaxCatchAll" ma:showField="CatchAllData" ma:web="090cf549-22a1-4e07-94cd-92ad1a2ab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E802E-62E5-4978-8256-5D4FF2E795A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7F6F2BA-1B3D-4F2E-82BA-05374A1E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C4F9B-C714-4260-9EE5-726B95C83F7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7290B49-65D9-463D-AC92-7A5250B0F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e8617-fc0f-4dda-a87a-c0ec120ddf92"/>
    <ds:schemaRef ds:uri="519d5727-9233-4714-820b-2e1f43b70a04"/>
    <ds:schemaRef ds:uri="090cf549-22a1-4e07-94cd-92ad1a2ab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Roboto</vt:lpstr>
      <vt:lpstr>Verdana</vt:lpstr>
      <vt:lpstr>Arial</vt:lpstr>
      <vt:lpstr>Noto Sans Symbols</vt:lpstr>
      <vt:lpstr>Calibri</vt:lpstr>
      <vt:lpstr>Roboto Medium</vt:lpstr>
      <vt:lpstr>Arial Rounded</vt:lpstr>
      <vt:lpstr>Custom Design</vt:lpstr>
      <vt:lpstr>PowerPoint Presentation</vt:lpstr>
      <vt:lpstr>Title of Slide</vt:lpstr>
      <vt:lpstr>Title</vt:lpstr>
      <vt:lpstr>Title</vt:lpstr>
      <vt:lpstr>PowerPoint Presentation</vt:lpstr>
      <vt:lpstr>Title</vt:lpstr>
      <vt:lpstr>PowerPoint Presentation</vt:lpstr>
      <vt:lpstr>PowerPoint Presentation</vt:lpstr>
      <vt:lpstr>TITLE</vt:lpstr>
      <vt:lpstr>PowerPoint Presentation</vt:lpstr>
      <vt:lpstr>PowerPoint Presentation</vt:lpstr>
      <vt:lpstr>A picture  is worth  a thousand words</vt:lpstr>
      <vt:lpstr>A picture  is worth  a thousand words</vt:lpstr>
      <vt:lpstr>A picture  is worth  a thousand words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Fillingham, Eve</cp:lastModifiedBy>
  <cp:revision>1</cp:revision>
  <dcterms:modified xsi:type="dcterms:W3CDTF">2024-10-02T22:54:28Z</dcterms:modified>
</cp:coreProperties>
</file>