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x="12192000" cy="6858000"/>
  <p:notesSz cx="6858000" cy="9144000"/>
  <p:embeddedFontLst>
    <p:embeddedFont>
      <p:font typeface="Roboto" panose="02000000000000000000" pitchFamily="2" charset="0"/>
      <p:regular r:id="rId14"/>
      <p:bold r:id="rId15"/>
      <p:italic r:id="rId16"/>
      <p:boldItalic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font" Target="fonts/font2.fntdata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E6DAE-A2BA-FEF1-107C-9652869C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217803"/>
            <a:ext cx="2743200" cy="365125"/>
          </a:xfrm>
        </p:spPr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80054-E50D-472F-0325-04C7AF94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217803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6D7DD-1324-3F4A-D203-AA2EC917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217803"/>
            <a:ext cx="2743200" cy="365125"/>
          </a:xfrm>
        </p:spPr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34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F6A2CF-5FE9-D338-486A-F02E99AC9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107FF-BC3E-98A3-08B6-2C4158F639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0012" y="47185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37567C-A5E2-71D3-6F66-1BE73776D7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A8BDDD-8AEC-C5B9-339D-C99077AD41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6CBB02-1746-B3EA-55F0-8E0F7E6F4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16A24C-4800-1939-5CAB-767AC7501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628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59274E-971E-3C43-F352-618638FDFA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A1219A-204E-B421-0483-1F7598AABB2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7008812" cy="48930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760014-4972-4EE8-194C-ED3B7430FC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1DA44F-3413-AD84-4402-BB2A8CAD8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6AE0FE-CBC0-444F-A375-A92C25B3D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079E47-2C83-1F3A-70B9-A0ECAF4B6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74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D982DC-1E9C-A636-2D4E-1FC6C72C7C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45D96D-C350-CE98-D2FB-62F5698123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1E6DAE-A2BA-FEF1-107C-9652869CE2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A80054-E50D-472F-0325-04C7AF9455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6D7DD-1324-3F4A-D203-AA2EC91766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127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782C5-D583-D70F-88E6-262E9600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2D310-59CF-311D-9988-A77A07ECCF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705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D09E20-5B6D-061C-75E3-223FE6337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09EDED-182C-1244-6045-0FE1F3642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7EF75-BDC8-360C-B57E-AAC4A847A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401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FFE43-ED35-9AFB-7BB2-DBCC7193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3820" y="1352145"/>
            <a:ext cx="7470844" cy="2500211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5D9CF-B1F5-3960-ED1E-486AF2954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63820" y="3879344"/>
            <a:ext cx="7470844" cy="1490323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3E7D0-A318-FF82-AFD5-FAD8165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6FDAC-3F30-D807-60A5-68222DCB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619C-78CC-D225-A890-017C8E31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05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51EBF-AAAB-AB33-5936-8B3C78C5B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748E73-FEC3-E784-BA0F-058DC791C6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E8094A7-5A9C-F8EB-5AC7-32837B3A57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64132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5965B5-428D-207F-4F43-C0D457C18E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F65398-A630-3B77-0D54-A7A8224B6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ECBAB2-0FF7-D654-749A-7493F8CD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92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03E7D0-A318-FF82-AFD5-FAD816568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06FDAC-3F30-D807-60A5-68222DCBE9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F619C-78CC-D225-A890-017C8E31C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3E2D7866-4628-8A6A-AE04-8EEB377052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2209800" y="1245141"/>
            <a:ext cx="7790234" cy="437744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3267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62877A-4504-6E74-9B36-977AFB2C0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C7524F-B20A-700D-C806-E06DADC9BB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885FF0-A116-1C56-3B91-ECA83D0A42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5A62FD-EAA1-18AA-8C97-60CCF4CF49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BD7B8-8D80-730B-EE0F-7A52D08BA6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036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0EE7D6-AC52-D201-11C2-6363B9E12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45AE59-75F7-C330-31CF-FFF001B359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93AC6B-923B-2272-B54C-0682D8ECFB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7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4A476-46A5-23C6-3D47-F0393E2362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BE0D09-4D55-52E6-DD99-03B42F3AC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ADC2FB-019A-BC66-B5DE-8AE694DE6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F28D14-59C6-56E1-35F3-E467350E5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16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3AB351-BED2-C07C-ED55-FAE8540B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43076D-245C-F7DF-6061-8E9EEFD9C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D9415F-4F15-CEEB-08EA-68A5ECEB7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CADE33D-07A0-CBC9-55A5-9033836162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11892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154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108D673-6718-DB89-5253-2FBF0039E9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AAC69F-8F9D-64FB-1C6F-6096E7A83C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A7ED2-73CD-E303-1D1A-C403BA8DE0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61C1EC-44B4-4815-ABDF-2A77797FE51C}" type="datetimeFigureOut">
              <a:rPr lang="en-US" smtClean="0"/>
              <a:t>7/8/2025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13198-102A-6C4A-F49E-8BFC6AA7F9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3F3410-A5FC-5922-F633-CD25CE5B2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11365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0B28C2-4E1C-49FE-BCD7-6C61FB06DF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7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61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21176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8F4122-6423-B316-B0E4-3CBA11F39AF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E3D919-7059-8699-8309-D2A18F533F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508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2EEE17E2-D431-9634-B6CF-097207DCEF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0A99D6C-420F-F747-31B8-03415D281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192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6C4DC8-73DA-B66C-6D7A-A3EBD6B29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12BF2E8-7A2A-A42D-7A8E-D61A1B0F53A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ACFB0B-7FC7-5E96-7CCD-55CE072983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9280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8E5768C-9A98-2507-3DF5-08A18C8E5CE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880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820A1-672E-8FC6-67A3-8932496BA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EF1F88-1449-149C-FB94-FF8ADDFE6C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010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53BFFCE-B13F-F3CE-373D-C38C61545943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4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005377"/>
      </a:accent1>
      <a:accent2>
        <a:srgbClr val="FFC63D"/>
      </a:accent2>
      <a:accent3>
        <a:srgbClr val="00BCC4"/>
      </a:accent3>
      <a:accent4>
        <a:srgbClr val="287894"/>
      </a:accent4>
      <a:accent5>
        <a:srgbClr val="3F3F3F"/>
      </a:accent5>
      <a:accent6>
        <a:srgbClr val="E8E8E8"/>
      </a:accent6>
      <a:hlink>
        <a:srgbClr val="00BCC4"/>
      </a:hlink>
      <a:folHlink>
        <a:srgbClr val="FFC63D"/>
      </a:folHlink>
    </a:clrScheme>
    <a:fontScheme name="UTC Roboto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57FF36A2-33FD-4FA1-A7DB-5B5D520561C8}" vid="{9CA73D19-49CF-4010-8481-75C8E7302DB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SharedContentType xmlns="Microsoft.SharePoint.Taxonomy.ContentTypeSync" SourceId="781a52b0-d0f4-44f0-98bb-0d102f5fd161" ContentTypeId="0x0101" PreviousValue="false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43C96E9639E754F8D1F4FD45B3D5F24" ma:contentTypeVersion="21" ma:contentTypeDescription="Create a new document." ma:contentTypeScope="" ma:versionID="c8cbbd5ffd0a44fac7af1dbf55191ed7">
  <xsd:schema xmlns:xsd="http://www.w3.org/2001/XMLSchema" xmlns:xs="http://www.w3.org/2001/XMLSchema" xmlns:p="http://schemas.microsoft.com/office/2006/metadata/properties" xmlns:ns2="c18e8617-fc0f-4dda-a87a-c0ec120ddf92" xmlns:ns3="519d5727-9233-4714-820b-2e1f43b70a04" xmlns:ns4="090cf549-22a1-4e07-94cd-92ad1a2aba19" targetNamespace="http://schemas.microsoft.com/office/2006/metadata/properties" ma:root="true" ma:fieldsID="ca131d5beaecd458ab03078cc916fd8f" ns2:_="" ns3:_="" ns4:_="">
    <xsd:import namespace="c18e8617-fc0f-4dda-a87a-c0ec120ddf92"/>
    <xsd:import namespace="519d5727-9233-4714-820b-2e1f43b70a04"/>
    <xsd:import namespace="090cf549-22a1-4e07-94cd-92ad1a2aba1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LengthInSecond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8e8617-fc0f-4dda-a87a-c0ec120ddf9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d5727-9233-4714-820b-2e1f43b70a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781a52b0-d0f4-44f0-98bb-0d102f5fd1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0cf549-22a1-4e07-94cd-92ad1a2aba19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088e4208-8ecf-4c10-94d3-78df8f1d8759}" ma:internalName="TaxCatchAll" ma:showField="CatchAllData" ma:web="090cf549-22a1-4e07-94cd-92ad1a2aba1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9d5727-9233-4714-820b-2e1f43b70a04">
      <Terms xmlns="http://schemas.microsoft.com/office/infopath/2007/PartnerControls"/>
    </lcf76f155ced4ddcb4097134ff3c332f>
    <TaxCatchAll xmlns="090cf549-22a1-4e07-94cd-92ad1a2aba19" xsi:nil="true"/>
  </documentManagement>
</p:properties>
</file>

<file path=customXml/item5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7777637-9060-4663-B364-6FFD9EC3AAA0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C0CCF88-5432-4950-9DA0-AA643BB5D7A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DDC875CB-4AC7-4402-8DE3-34A3E9D72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18e8617-fc0f-4dda-a87a-c0ec120ddf92"/>
    <ds:schemaRef ds:uri="519d5727-9233-4714-820b-2e1f43b70a04"/>
    <ds:schemaRef ds:uri="090cf549-22a1-4e07-94cd-92ad1a2aba1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AE8D637B-38D5-47AD-8B0F-75B1DF01B961}">
  <ds:schemaRefs>
    <ds:schemaRef ds:uri="http://schemas.microsoft.com/office/2006/metadata/properties"/>
    <ds:schemaRef ds:uri="http://schemas.microsoft.com/office/infopath/2007/PartnerControls"/>
    <ds:schemaRef ds:uri="519d5727-9233-4714-820b-2e1f43b70a04"/>
    <ds:schemaRef ds:uri="090cf549-22a1-4e07-94cd-92ad1a2aba19"/>
  </ds:schemaRefs>
</ds:datastoreItem>
</file>

<file path=customXml/itemProps5.xml><?xml version="1.0" encoding="utf-8"?>
<ds:datastoreItem xmlns:ds="http://schemas.openxmlformats.org/officeDocument/2006/customXml" ds:itemID="{66D25F72-FCB9-4F99-8B47-8116D4ACEA5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UTC 2025_PPT Template_070825</Template>
  <TotalTime>0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Fillingham, Eve</dc:creator>
  <cp:lastModifiedBy>Fillingham, Eve</cp:lastModifiedBy>
  <cp:revision>1</cp:revision>
  <dcterms:created xsi:type="dcterms:W3CDTF">2025-07-08T22:55:22Z</dcterms:created>
  <dcterms:modified xsi:type="dcterms:W3CDTF">2025-07-08T22:56:12Z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0x010100743C96E9639E754F8D1F4FD45B3D5F24</vt:lpwstr>
  </property>
  <property fmtid="{D5CDD505-2E9C-101B-9397-08002B2CF9AE}" pid="3" name="MediaServiceImageTags">
    <vt:lpwstr/>
  </property>
</Properties>
</file>