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6"/>
  </p:sldMasterIdLst>
  <p:sldIdLst>
    <p:sldId id="268" r:id="rId7"/>
    <p:sldId id="269" r:id="rId8"/>
    <p:sldId id="274" r:id="rId9"/>
    <p:sldId id="271" r:id="rId10"/>
    <p:sldId id="273" r:id="rId11"/>
    <p:sldId id="276" r:id="rId12"/>
    <p:sldId id="257" r:id="rId13"/>
    <p:sldId id="265" r:id="rId14"/>
    <p:sldId id="258" r:id="rId15"/>
    <p:sldId id="260" r:id="rId16"/>
    <p:sldId id="266" r:id="rId17"/>
    <p:sldId id="275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Light Theme" id="{3A0D8C4D-2CC9-421F-B498-03E588574A8F}">
          <p14:sldIdLst>
            <p14:sldId id="268"/>
            <p14:sldId id="269"/>
            <p14:sldId id="274"/>
            <p14:sldId id="271"/>
            <p14:sldId id="273"/>
            <p14:sldId id="276"/>
          </p14:sldIdLst>
        </p14:section>
        <p14:section name="Dark Theme" id="{0A323874-31DB-4CB8-A257-074DE27CA5ED}">
          <p14:sldIdLst>
            <p14:sldId id="257"/>
            <p14:sldId id="265"/>
            <p14:sldId id="258"/>
            <p14:sldId id="260"/>
            <p14:sldId id="266"/>
            <p14:sldId id="27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Title Small Ligh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D982DC-1E9C-A636-2D4E-1FC6C72C7C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04114" y="2563126"/>
            <a:ext cx="4468307" cy="1773204"/>
          </a:xfrm>
        </p:spPr>
        <p:txBody>
          <a:bodyPr anchor="b"/>
          <a:lstStyle>
            <a:lvl1pPr algn="ctr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80054-E50D-472F-0325-04C7AF945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9877" y="6333438"/>
            <a:ext cx="9898144" cy="365125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D6D7DD-1324-3F4A-D203-AA2EC9176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37129" y="6333438"/>
            <a:ext cx="794993" cy="365125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30B28C2-4E1C-49FE-BCD7-6C61FB06DF3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5B43F8B-6946-264A-AF6D-9BEB049642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04114" y="4449452"/>
            <a:ext cx="4468306" cy="80834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773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Title Long Dar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19C0799-7017-9656-A9CB-E6358388A7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2235200"/>
            <a:ext cx="109728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01637CA5-E661-1A3F-A758-0FB141A349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4714875"/>
            <a:ext cx="109728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4154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 Title Dar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1B52A9B-67E5-8D14-DCEA-02F0276D89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43E86A80-8B70-C37A-ACE1-4A81297E64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1705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Dar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E4A476-46A5-23C6-3D47-F0393E236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94196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Dark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782C5-D583-D70F-88E6-262E96009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52D310-59CF-311D-9988-A77A07ECCF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67050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D7EF75-BDC8-360C-B57E-AAC4A847A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30B28C2-4E1C-49FE-BCD7-6C61FB06DF3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836B0496-03C7-CC03-D2E3-6D152940C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56322" y="5861656"/>
            <a:ext cx="2366127" cy="365125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7157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Dar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51EBF-AAAB-AB33-5936-8B3C78C5B4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748E73-FEC3-E784-BA0F-058DC791C6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64132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8094A7-5A9C-F8EB-5AC7-32837B3A57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0472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379D2B7B-404C-5B93-A306-3849E20BA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56322" y="5861656"/>
            <a:ext cx="2366127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4A5F256-8210-958B-1A4D-A6AD035B1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17285" y="6333438"/>
            <a:ext cx="1136515" cy="365125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30B28C2-4E1C-49FE-BCD7-6C61FB06DF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9299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Blac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782C5-D583-D70F-88E6-262E96009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52D310-59CF-311D-9988-A77A07ECCF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6705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D7EF75-BDC8-360C-B57E-AAC4A847A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B28C2-4E1C-49FE-BCD7-6C61FB06DF3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836B0496-03C7-CC03-D2E3-6D152940C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56322" y="5861656"/>
            <a:ext cx="2366127" cy="365125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84015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Blac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3E2D7866-4628-8A6A-AE04-8EEB377052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572656"/>
            <a:ext cx="5498968" cy="535680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04FC0D3-4BF0-3206-53C3-5FB8C8F5A476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527902" y="636263"/>
            <a:ext cx="5382704" cy="48501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066E9442-61C0-BD7A-F3B0-21FEF324C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17285" y="6333438"/>
            <a:ext cx="1136515" cy="365125"/>
          </a:xfrm>
        </p:spPr>
        <p:txBody>
          <a:bodyPr/>
          <a:lstStyle/>
          <a:p>
            <a:fld id="{930B28C2-4E1C-49FE-BCD7-6C61FB06DF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679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Title Long Ligh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D982DC-1E9C-A636-2D4E-1FC6C72C7C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2235200"/>
            <a:ext cx="10972800" cy="2387600"/>
          </a:xfrm>
        </p:spPr>
        <p:txBody>
          <a:bodyPr anchor="b"/>
          <a:lstStyle>
            <a:lvl1pPr algn="ctr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45D96D-C350-CE98-D2FB-62F5698123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4714875"/>
            <a:ext cx="109728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2346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ab Title Ligh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D982DC-1E9C-A636-2D4E-1FC6C72C7C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45D96D-C350-CE98-D2FB-62F5698123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1838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Ligh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E4A476-46A5-23C6-3D47-F0393E236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116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782C5-D583-D70F-88E6-262E96009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52D310-59CF-311D-9988-A77A07ECCF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6705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D7EF75-BDC8-360C-B57E-AAC4A847A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B28C2-4E1C-49FE-BCD7-6C61FB06DF3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836B0496-03C7-CC03-D2E3-6D152940C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56322" y="5861656"/>
            <a:ext cx="2366127" cy="365125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46882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2877A-4504-6E74-9B36-977AFB2C0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C7524F-B20A-700D-C806-E06DADC9BB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885FF0-A116-1C56-3B91-ECA83D0A42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0368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15A62FD-EAA1-18AA-8C97-60CCF4CF49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2EBD7B8-8D80-730B-EE0F-7A52D08BA6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4"/>
            <a:ext cx="5183188" cy="34243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345AE59-75F7-C330-31CF-FFF001B35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93AC6B-923B-2272-B54C-0682D8ECF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B28C2-4E1C-49FE-BCD7-6C61FB06DF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579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6A2CF-5FE9-D338-486A-F02E99AC9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6107FF-BC3E-98A3-08B6-2C4158F639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0012" y="471859"/>
            <a:ext cx="6172200" cy="528791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37567C-A5E2-71D3-6F66-1BE73776D7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28808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6CBB02-1746-B3EA-55F0-8E0F7E6F4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16A24C-4800-1939-5CAB-767AC7501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B28C2-4E1C-49FE-BCD7-6C61FB06DF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628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9274E-971E-3C43-F352-618638FDF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6A1219A-204E-B421-0483-1F7598AABB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7008812" cy="530257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760014-4972-4EE8-194C-ED3B7430FC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29281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6AE0FE-CBC0-444F-A375-A92C25B3D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079E47-2C83-1F3A-70B9-A0ECAF4B6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B28C2-4E1C-49FE-BCD7-6C61FB06DF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74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Title Small Dar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80054-E50D-472F-0325-04C7AF945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9877" y="6333438"/>
            <a:ext cx="989814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D6D7DD-1324-3F4A-D203-AA2EC9176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37129" y="6333438"/>
            <a:ext cx="794993" cy="365125"/>
          </a:xfrm>
        </p:spPr>
        <p:txBody>
          <a:bodyPr/>
          <a:lstStyle/>
          <a:p>
            <a:fld id="{930B28C2-4E1C-49FE-BCD7-6C61FB06DF3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5226CE5-F685-1702-9817-6BD45F4244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04114" y="2563126"/>
            <a:ext cx="4468307" cy="1773204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0E70C8CE-9C44-5828-C6CB-9AE1213140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04114" y="4449452"/>
            <a:ext cx="4468306" cy="80834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1127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108D673-6718-DB89-5253-2FBF0039E9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AAC69F-8F9D-64FB-1C6F-6096E7A83C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5947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E13198-102A-6C4A-F49E-8BFC6AA7F9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56322" y="5861656"/>
            <a:ext cx="23661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3F3410-A5FC-5922-F633-CD25CE5B2A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17285" y="6333438"/>
            <a:ext cx="11365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930B28C2-4E1C-49FE-BCD7-6C61FB06DF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176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4" r:id="rId2"/>
    <p:sldLayoutId id="2147483666" r:id="rId3"/>
    <p:sldLayoutId id="2147483654" r:id="rId4"/>
    <p:sldLayoutId id="2147483667" r:id="rId5"/>
    <p:sldLayoutId id="2147483653" r:id="rId6"/>
    <p:sldLayoutId id="2147483656" r:id="rId7"/>
    <p:sldLayoutId id="2147483657" r:id="rId8"/>
    <p:sldLayoutId id="2147483660" r:id="rId9"/>
    <p:sldLayoutId id="2147483655" r:id="rId10"/>
    <p:sldLayoutId id="2147483651" r:id="rId11"/>
    <p:sldLayoutId id="2147483671" r:id="rId12"/>
    <p:sldLayoutId id="2147483670" r:id="rId13"/>
    <p:sldLayoutId id="2147483652" r:id="rId14"/>
    <p:sldLayoutId id="2147483650" r:id="rId15"/>
    <p:sldLayoutId id="2147483661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5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5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5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5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5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5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6A15B8-0354-D8B2-743C-6F191DFFE86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FA9667-1EBC-C253-4128-4F247054147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6630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799F867-177F-0611-97E1-A67F56C3BE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369150BF-E627-8B65-42D4-1680AE60EC5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8809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2B4A632-111B-9416-33BD-395F1C5C5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4D3A07-91BA-B888-F833-6F8FB20944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1822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BBA4A331-BB5A-A773-B3EB-AB3B1FEFDC74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51E38C-6CB3-54BC-3FE2-9801FA8F971E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181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C42358F-99B8-5BB2-2320-D7EFE1B61C4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13D9263-D9A2-9DE3-FBD9-BB88D500E1C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241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77D4C-D3FD-6D68-F764-564E02032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5B68AD-5748-3D96-77E5-997E6E5B64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5055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5A6EF2-2E65-0571-3C8C-EC1C5F771BA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5E101F-A6D5-CBDD-812C-5FCE3A4C6CC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6581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E6FDF-4296-7D49-014F-8D5FFEE58F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79E0347-A347-4574-2399-28249EE93056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527E7C-D4D1-993C-A4FF-2897EB19C2A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4015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325B1F-80B3-8EB3-C4E0-DF56D16628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9B1DCD-58BF-11B7-EF64-EF67266F55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00B468-7462-8C67-D674-D9CEAD131DD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DDC7F5-EE12-9602-0E15-D3B5D8545E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CD11FC-6DED-BEA8-6EB6-448108A1068F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6356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E84BBAD-54B5-A44C-330B-956B2D95821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D7E07EB2-ACE3-F747-A461-2E00FBD26CF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85083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16A9F3-C043-96AC-4F30-46B43EAF1FF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B5704A-0B00-2EAC-5482-56EDEC881F3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6342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56A8E0-0C53-4D31-8DDE-3030373CE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827D94-13C0-8198-0EC1-402E87D8E4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192969"/>
      </p:ext>
    </p:extLst>
  </p:cSld>
  <p:clrMapOvr>
    <a:masterClrMapping/>
  </p:clrMapOvr>
</p:sld>
</file>

<file path=ppt/theme/theme1.xml><?xml version="1.0" encoding="utf-8"?>
<a:theme xmlns:a="http://schemas.openxmlformats.org/drawingml/2006/main" name="2026 UTC Session PPT Templat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005377"/>
      </a:accent1>
      <a:accent2>
        <a:srgbClr val="FFC63D"/>
      </a:accent2>
      <a:accent3>
        <a:srgbClr val="00BCC4"/>
      </a:accent3>
      <a:accent4>
        <a:srgbClr val="287894"/>
      </a:accent4>
      <a:accent5>
        <a:srgbClr val="3F3F3F"/>
      </a:accent5>
      <a:accent6>
        <a:srgbClr val="E8E8E8"/>
      </a:accent6>
      <a:hlink>
        <a:srgbClr val="00BCC4"/>
      </a:hlink>
      <a:folHlink>
        <a:srgbClr val="FFC63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UTC26_PPT-Template" id="{CDAA0A5B-4FC1-4AEB-B45F-F6DFAE1309ED}" vid="{224F128D-A774-4BC8-9A17-11A552B582F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19d5727-9233-4714-820b-2e1f43b70a04">
      <Terms xmlns="http://schemas.microsoft.com/office/infopath/2007/PartnerControls"/>
    </lcf76f155ced4ddcb4097134ff3c332f>
    <TaxCatchAll xmlns="090cf549-22a1-4e07-94cd-92ad1a2aba1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3C96E9639E754F8D1F4FD45B3D5F24" ma:contentTypeVersion="22" ma:contentTypeDescription="Create a new document." ma:contentTypeScope="" ma:versionID="93f39c488decc36622fb9500106d7a63">
  <xsd:schema xmlns:xsd="http://www.w3.org/2001/XMLSchema" xmlns:xs="http://www.w3.org/2001/XMLSchema" xmlns:p="http://schemas.microsoft.com/office/2006/metadata/properties" xmlns:ns2="c18e8617-fc0f-4dda-a87a-c0ec120ddf92" xmlns:ns3="519d5727-9233-4714-820b-2e1f43b70a04" xmlns:ns4="090cf549-22a1-4e07-94cd-92ad1a2aba19" targetNamespace="http://schemas.microsoft.com/office/2006/metadata/properties" ma:root="true" ma:fieldsID="e654d467090ea9f9dffbcff88b1f63a7" ns2:_="" ns3:_="" ns4:_="">
    <xsd:import namespace="c18e8617-fc0f-4dda-a87a-c0ec120ddf92"/>
    <xsd:import namespace="519d5727-9233-4714-820b-2e1f43b70a04"/>
    <xsd:import namespace="090cf549-22a1-4e07-94cd-92ad1a2aba19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LengthInSecond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4:SharedWithUsers" minOccurs="0"/>
                <xsd:element ref="ns4:SharedWithDetails" minOccurs="0"/>
                <xsd:element ref="ns3:lcf76f155ced4ddcb4097134ff3c332f" minOccurs="0"/>
                <xsd:element ref="ns4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8e8617-fc0f-4dda-a87a-c0ec120ddf92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9d5727-9233-4714-820b-2e1f43b70a0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781a52b0-d0f4-44f0-98bb-0d102f5fd1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7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0cf549-22a1-4e07-94cd-92ad1a2aba19" elementFormDefault="qualified">
    <xsd:import namespace="http://schemas.microsoft.com/office/2006/documentManagement/types"/>
    <xsd:import namespace="http://schemas.microsoft.com/office/infopath/2007/PartnerControls"/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6" nillable="true" ma:displayName="Taxonomy Catch All Column" ma:hidden="true" ma:list="{088e4208-8ecf-4c10-94d3-78df8f1d8759}" ma:internalName="TaxCatchAll" ma:showField="CatchAllData" ma:web="090cf549-22a1-4e07-94cd-92ad1a2aba1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haredContentType xmlns="Microsoft.SharePoint.Taxonomy.ContentTypeSync" SourceId="781a52b0-d0f4-44f0-98bb-0d102f5fd161" ContentTypeId="0x0101" PreviousValue="false"/>
</file>

<file path=customXml/item4.xml><?xml version="1.0" encoding="utf-8"?>
<?mso-contentType ?>
<spe:Receivers xmlns:spe="http://schemas.microsoft.com/sharepoint/events"/>
</file>

<file path=customXml/item5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E8D637B-38D5-47AD-8B0F-75B1DF01B961}">
  <ds:schemaRefs>
    <ds:schemaRef ds:uri="http://schemas.microsoft.com/office/2006/metadata/properties"/>
    <ds:schemaRef ds:uri="http://schemas.microsoft.com/office/infopath/2007/PartnerControls"/>
    <ds:schemaRef ds:uri="519d5727-9233-4714-820b-2e1f43b70a04"/>
    <ds:schemaRef ds:uri="090cf549-22a1-4e07-94cd-92ad1a2aba19"/>
  </ds:schemaRefs>
</ds:datastoreItem>
</file>

<file path=customXml/itemProps2.xml><?xml version="1.0" encoding="utf-8"?>
<ds:datastoreItem xmlns:ds="http://schemas.openxmlformats.org/officeDocument/2006/customXml" ds:itemID="{51628A7C-314B-4F5E-A1AB-75D1208A513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18e8617-fc0f-4dda-a87a-c0ec120ddf92"/>
    <ds:schemaRef ds:uri="519d5727-9233-4714-820b-2e1f43b70a04"/>
    <ds:schemaRef ds:uri="090cf549-22a1-4e07-94cd-92ad1a2aba1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C0CCF88-5432-4950-9DA0-AA643BB5D7A5}">
  <ds:schemaRefs>
    <ds:schemaRef ds:uri="Microsoft.SharePoint.Taxonomy.ContentTypeSync"/>
  </ds:schemaRefs>
</ds:datastoreItem>
</file>

<file path=customXml/itemProps4.xml><?xml version="1.0" encoding="utf-8"?>
<ds:datastoreItem xmlns:ds="http://schemas.openxmlformats.org/officeDocument/2006/customXml" ds:itemID="{77777637-9060-4663-B364-6FFD9EC3AAA0}">
  <ds:schemaRefs>
    <ds:schemaRef ds:uri="http://schemas.microsoft.com/sharepoint/events"/>
  </ds:schemaRefs>
</ds:datastoreItem>
</file>

<file path=customXml/itemProps5.xml><?xml version="1.0" encoding="utf-8"?>
<ds:datastoreItem xmlns:ds="http://schemas.openxmlformats.org/officeDocument/2006/customXml" ds:itemID="{66D25F72-FCB9-4F99-8B47-8116D4ACEA5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UTC26_PPT-Template</Template>
  <TotalTime>0</TotalTime>
  <Words>0</Words>
  <Application>Microsoft Office PowerPoint</Application>
  <PresentationFormat>Widescreen</PresentationFormat>
  <Paragraphs>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Arial</vt:lpstr>
      <vt:lpstr>2026 UTC Session PPT Template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Stifanos, Heather</dc:creator>
  <cp:lastModifiedBy>Stifanos, Heather</cp:lastModifiedBy>
  <cp:revision>1</cp:revision>
  <dcterms:created xsi:type="dcterms:W3CDTF">2026-08-17T20:12:22Z</dcterms:created>
  <dcterms:modified xsi:type="dcterms:W3CDTF">2026-08-17T20:12:39Z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0x010100743C96E9639E754F8D1F4FD45B3D5F24</vt:lpwstr>
  </property>
  <property fmtid="{D5CDD505-2E9C-101B-9397-08002B2CF9AE}" pid="3" name="MediaServiceImageTags">
    <vt:lpwstr/>
  </property>
</Properties>
</file>